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17-11-2015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9088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17-11-2015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3633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17-11-2015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2765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17-11-2015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7980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17-11-2015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3763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17-11-2015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3483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17-11-2015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110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17-11-2015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0312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17-11-2015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0373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17-11-2015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8771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17-11-2015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0958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42DC1-CF56-4E06-A462-B60C46739AB7}" type="datetimeFigureOut">
              <a:rPr lang="nl-NL" smtClean="0"/>
              <a:t>17-11-2015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971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656183"/>
          </a:xfrm>
        </p:spPr>
        <p:txBody>
          <a:bodyPr/>
          <a:lstStyle/>
          <a:p>
            <a:r>
              <a:rPr lang="nl-NL" dirty="0" smtClean="0"/>
              <a:t>Das Quiz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1916832"/>
            <a:ext cx="6400800" cy="3721968"/>
          </a:xfrm>
        </p:spPr>
        <p:txBody>
          <a:bodyPr>
            <a:normAutofit lnSpcReduction="10000"/>
          </a:bodyPr>
          <a:lstStyle/>
          <a:p>
            <a:pPr marL="514350" indent="-514350" algn="l">
              <a:buAutoNum type="arabicPeriod"/>
            </a:pPr>
            <a:r>
              <a:rPr lang="nl-NL" dirty="0" smtClean="0"/>
              <a:t>Je krijgt een dia te zien met een vraag en 3 antwoorden. </a:t>
            </a:r>
          </a:p>
          <a:p>
            <a:pPr algn="l"/>
            <a:endParaRPr lang="nl-NL" dirty="0" smtClean="0"/>
          </a:p>
          <a:p>
            <a:pPr algn="l"/>
            <a:r>
              <a:rPr lang="nl-NL" dirty="0" smtClean="0"/>
              <a:t>2. Steek het kaartje met de kleur van </a:t>
            </a:r>
            <a:r>
              <a:rPr lang="nl-NL" smtClean="0"/>
              <a:t>je antwoord </a:t>
            </a:r>
            <a:r>
              <a:rPr lang="nl-NL" dirty="0" smtClean="0"/>
              <a:t>op.</a:t>
            </a:r>
          </a:p>
          <a:p>
            <a:pPr algn="l"/>
            <a:endParaRPr lang="nl-NL" dirty="0" smtClean="0"/>
          </a:p>
          <a:p>
            <a:pPr algn="l"/>
            <a:r>
              <a:rPr lang="nl-NL" dirty="0" smtClean="0"/>
              <a:t>3. Je krijgt meteen te </a:t>
            </a:r>
            <a:r>
              <a:rPr lang="nl-NL" b="1" i="1" u="sng" dirty="0" smtClean="0"/>
              <a:t>zien</a:t>
            </a:r>
            <a:r>
              <a:rPr lang="nl-NL" dirty="0" smtClean="0"/>
              <a:t> wat juist is.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7026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forschen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onderzoeken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vergeten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reserveren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068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936103"/>
          </a:xfrm>
        </p:spPr>
        <p:txBody>
          <a:bodyPr/>
          <a:lstStyle/>
          <a:p>
            <a:r>
              <a:rPr lang="nl-NL" dirty="0" smtClean="0"/>
              <a:t>das </a:t>
            </a:r>
            <a:r>
              <a:rPr lang="nl-NL" dirty="0" err="1" smtClean="0"/>
              <a:t>Arztneimittel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15616" y="1772816"/>
            <a:ext cx="6400800" cy="3600400"/>
          </a:xfrm>
        </p:spPr>
        <p:txBody>
          <a:bodyPr>
            <a:noAutofit/>
          </a:bodyPr>
          <a:lstStyle/>
          <a:p>
            <a:r>
              <a:rPr lang="nl-NL" sz="4000" dirty="0" smtClean="0">
                <a:solidFill>
                  <a:srgbClr val="FF0000"/>
                </a:solidFill>
              </a:rPr>
              <a:t>de </a:t>
            </a:r>
            <a:r>
              <a:rPr lang="nl-NL" sz="4000" dirty="0" smtClean="0">
                <a:solidFill>
                  <a:srgbClr val="FF0000"/>
                </a:solidFill>
              </a:rPr>
              <a:t>dokter</a:t>
            </a:r>
            <a:endParaRPr lang="nl-NL" sz="4000" dirty="0" smtClean="0">
              <a:solidFill>
                <a:srgbClr val="FF0000"/>
              </a:solidFill>
            </a:endParaRPr>
          </a:p>
          <a:p>
            <a:endParaRPr lang="nl-NL" sz="4000" dirty="0"/>
          </a:p>
          <a:p>
            <a:r>
              <a:rPr lang="nl-NL" sz="4000" dirty="0">
                <a:solidFill>
                  <a:srgbClr val="0070C0"/>
                </a:solidFill>
              </a:rPr>
              <a:t>h</a:t>
            </a:r>
            <a:r>
              <a:rPr lang="nl-NL" sz="4000" dirty="0" smtClean="0">
                <a:solidFill>
                  <a:srgbClr val="0070C0"/>
                </a:solidFill>
              </a:rPr>
              <a:t>et medicijn</a:t>
            </a:r>
            <a:endParaRPr lang="nl-NL" sz="4000" dirty="0" smtClean="0">
              <a:solidFill>
                <a:srgbClr val="0070C0"/>
              </a:solidFill>
            </a:endParaRPr>
          </a:p>
          <a:p>
            <a:endParaRPr lang="nl-NL" sz="4000" dirty="0"/>
          </a:p>
          <a:p>
            <a:r>
              <a:rPr lang="nl-NL" sz="4000" dirty="0">
                <a:solidFill>
                  <a:srgbClr val="00B050"/>
                </a:solidFill>
              </a:rPr>
              <a:t>h</a:t>
            </a:r>
            <a:r>
              <a:rPr lang="nl-NL" sz="4000" dirty="0" smtClean="0">
                <a:solidFill>
                  <a:srgbClr val="00B050"/>
                </a:solidFill>
              </a:rPr>
              <a:t>et ziekenhuis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430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</a:t>
            </a:r>
            <a:r>
              <a:rPr lang="nl-NL" dirty="0" smtClean="0"/>
              <a:t>ie </a:t>
            </a:r>
            <a:r>
              <a:rPr lang="nl-NL" dirty="0" err="1" smtClean="0"/>
              <a:t>Wirkung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de </a:t>
            </a:r>
            <a:r>
              <a:rPr lang="nl-NL" sz="4000" dirty="0" smtClean="0">
                <a:solidFill>
                  <a:srgbClr val="FF0000"/>
                </a:solidFill>
              </a:rPr>
              <a:t>verkoop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nl-NL" sz="4000" dirty="0">
                <a:solidFill>
                  <a:srgbClr val="00B050"/>
                </a:solidFill>
              </a:rPr>
              <a:t>d</a:t>
            </a:r>
            <a:r>
              <a:rPr lang="nl-NL" sz="4000" dirty="0" smtClean="0">
                <a:solidFill>
                  <a:srgbClr val="00B050"/>
                </a:solidFill>
              </a:rPr>
              <a:t>e werking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</a:t>
            </a:r>
            <a:r>
              <a:rPr lang="nl-NL" sz="4000" dirty="0" smtClean="0">
                <a:solidFill>
                  <a:srgbClr val="0070C0"/>
                </a:solidFill>
              </a:rPr>
              <a:t>apotheek</a:t>
            </a:r>
            <a:endParaRPr lang="nl-NL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785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wirkungsvoll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nl-NL" dirty="0" smtClean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initiatief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effectief</a:t>
            </a:r>
            <a:endParaRPr lang="nl-NL" sz="40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 </a:t>
            </a:r>
            <a:r>
              <a:rPr lang="nl-NL" sz="4000" dirty="0" smtClean="0">
                <a:solidFill>
                  <a:srgbClr val="00B050"/>
                </a:solidFill>
              </a:rPr>
              <a:t>tevredenheid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3279273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</a:t>
            </a:r>
            <a:r>
              <a:rPr lang="nl-NL" dirty="0" smtClean="0"/>
              <a:t>er </a:t>
            </a:r>
            <a:r>
              <a:rPr lang="nl-NL" dirty="0" err="1" smtClean="0"/>
              <a:t>Schnupfen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sz="4000" dirty="0">
                <a:solidFill>
                  <a:srgbClr val="00B050"/>
                </a:solidFill>
              </a:rPr>
              <a:t>d</a:t>
            </a:r>
            <a:r>
              <a:rPr lang="nl-NL" sz="4000" dirty="0" smtClean="0">
                <a:solidFill>
                  <a:srgbClr val="00B050"/>
                </a:solidFill>
              </a:rPr>
              <a:t>e verkoudheid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>
                <a:solidFill>
                  <a:srgbClr val="FF0000"/>
                </a:solidFill>
              </a:rPr>
              <a:t>d</a:t>
            </a:r>
            <a:r>
              <a:rPr lang="nl-NL" sz="4000" dirty="0" smtClean="0">
                <a:solidFill>
                  <a:srgbClr val="FF0000"/>
                </a:solidFill>
              </a:rPr>
              <a:t>e vergissing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>
                <a:solidFill>
                  <a:srgbClr val="0070C0"/>
                </a:solidFill>
              </a:rPr>
              <a:t>d</a:t>
            </a:r>
            <a:r>
              <a:rPr lang="nl-NL" sz="4000" dirty="0" smtClean="0">
                <a:solidFill>
                  <a:srgbClr val="0070C0"/>
                </a:solidFill>
              </a:rPr>
              <a:t>e gezondheid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36004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s</a:t>
            </a:r>
            <a:r>
              <a:rPr lang="nl-NL" dirty="0" err="1" smtClean="0"/>
              <a:t>ich</a:t>
            </a:r>
            <a:r>
              <a:rPr lang="nl-NL" dirty="0" smtClean="0"/>
              <a:t> </a:t>
            </a:r>
            <a:r>
              <a:rPr lang="nl-NL" dirty="0" err="1" smtClean="0"/>
              <a:t>erholen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verbeteren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herstellen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vergaderen</a:t>
            </a:r>
            <a:endParaRPr lang="nl-NL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39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süchtig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vergeten 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verslaafd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afhankelijk</a:t>
            </a:r>
            <a:endParaRPr lang="nl-NL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971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der </a:t>
            </a:r>
            <a:r>
              <a:rPr lang="nl-NL" dirty="0" err="1" smtClean="0"/>
              <a:t>Muskel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 de </a:t>
            </a:r>
            <a:r>
              <a:rPr lang="nl-NL" sz="4000" dirty="0" smtClean="0">
                <a:solidFill>
                  <a:srgbClr val="FF0000"/>
                </a:solidFill>
              </a:rPr>
              <a:t>arm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>
                <a:solidFill>
                  <a:srgbClr val="0070C0"/>
                </a:solidFill>
              </a:rPr>
              <a:t>h</a:t>
            </a:r>
            <a:r>
              <a:rPr lang="nl-NL" sz="4000" dirty="0" smtClean="0">
                <a:solidFill>
                  <a:srgbClr val="0070C0"/>
                </a:solidFill>
              </a:rPr>
              <a:t>et been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 smtClean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</a:t>
            </a:r>
            <a:r>
              <a:rPr lang="nl-NL" sz="4000" dirty="0" smtClean="0">
                <a:solidFill>
                  <a:srgbClr val="00B050"/>
                </a:solidFill>
              </a:rPr>
              <a:t>spier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696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die </a:t>
            </a:r>
            <a:r>
              <a:rPr lang="nl-NL" dirty="0" err="1" smtClean="0"/>
              <a:t>Untersuchung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het onderzoek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>
                <a:solidFill>
                  <a:srgbClr val="FF0000"/>
                </a:solidFill>
              </a:rPr>
              <a:t>h</a:t>
            </a:r>
            <a:r>
              <a:rPr lang="nl-NL" sz="4000" dirty="0" smtClean="0">
                <a:solidFill>
                  <a:srgbClr val="FF0000"/>
                </a:solidFill>
              </a:rPr>
              <a:t>et verzoek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het bezoek</a:t>
            </a:r>
            <a:endParaRPr lang="nl-NL" sz="4000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131917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98</Words>
  <Application>Microsoft Office PowerPoint</Application>
  <PresentationFormat>Diavoorstelling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Kantoorthema</vt:lpstr>
      <vt:lpstr>Das Quiz </vt:lpstr>
      <vt:lpstr>das Arztneimittel</vt:lpstr>
      <vt:lpstr>die Wirkung</vt:lpstr>
      <vt:lpstr>wirkungsvoll</vt:lpstr>
      <vt:lpstr>der Schnupfen</vt:lpstr>
      <vt:lpstr>sich erholen</vt:lpstr>
      <vt:lpstr>süchtig</vt:lpstr>
      <vt:lpstr>der Muskel</vt:lpstr>
      <vt:lpstr>die Untersuchung</vt:lpstr>
      <vt:lpstr>forschen</vt:lpstr>
    </vt:vector>
  </TitlesOfParts>
  <Company>Scholengroep Tongerlo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Quiz</dc:title>
  <dc:creator>Kuijpers, PC</dc:creator>
  <cp:lastModifiedBy>Kuijpers, PC</cp:lastModifiedBy>
  <cp:revision>31</cp:revision>
  <dcterms:created xsi:type="dcterms:W3CDTF">2015-09-25T12:45:13Z</dcterms:created>
  <dcterms:modified xsi:type="dcterms:W3CDTF">2015-11-17T07:55:35Z</dcterms:modified>
</cp:coreProperties>
</file>